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3300"/>
    <a:srgbClr val="008000"/>
    <a:srgbClr val="FFFBEF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7" autoAdjust="0"/>
    <p:restoredTop sz="94660"/>
  </p:normalViewPr>
  <p:slideViewPr>
    <p:cSldViewPr snapToGrid="0">
      <p:cViewPr varScale="1">
        <p:scale>
          <a:sx n="39" d="100"/>
          <a:sy n="39" d="100"/>
        </p:scale>
        <p:origin x="7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673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016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66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894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62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939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89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3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70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86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12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E837-E3D6-4FF7-8F8B-B9B9DF5E85A9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43B00-86ED-4849-B430-DF04238A39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06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0"/>
            <a:ext cx="111633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933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540328" y="540328"/>
            <a:ext cx="7938654" cy="4114800"/>
          </a:xfrm>
          <a:prstGeom prst="rect">
            <a:avLst/>
          </a:prstGeom>
          <a:solidFill>
            <a:srgbClr val="CC6600"/>
          </a:solidFill>
          <a:ln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831273" y="789709"/>
            <a:ext cx="7356764" cy="3616037"/>
          </a:xfrm>
          <a:prstGeom prst="rect">
            <a:avLst/>
          </a:prstGeom>
          <a:solidFill>
            <a:srgbClr val="0080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/>
        </p:nvSpPr>
        <p:spPr>
          <a:xfrm>
            <a:off x="-134911" y="6386946"/>
            <a:ext cx="11646545" cy="471054"/>
          </a:xfrm>
          <a:prstGeom prst="rect">
            <a:avLst/>
          </a:prstGeom>
          <a:solidFill>
            <a:srgbClr val="CC6600">
              <a:alpha val="80000"/>
            </a:srgbClr>
          </a:solidFill>
          <a:ln>
            <a:solidFill>
              <a:srgbClr val="993300">
                <a:alpha val="0"/>
              </a:srgb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74734" y="3953994"/>
            <a:ext cx="2936901" cy="3099948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82902" y="1956194"/>
            <a:ext cx="1180795" cy="1180795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9297" b="42578" l="0" r="992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300" b="53170"/>
          <a:stretch/>
        </p:blipFill>
        <p:spPr>
          <a:xfrm flipH="1">
            <a:off x="8913972" y="2895851"/>
            <a:ext cx="1718657" cy="78486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490" y="4442460"/>
            <a:ext cx="481366" cy="481366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951019" y="910369"/>
            <a:ext cx="7286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En México hay 1.6 millones de maestras y </a:t>
            </a:r>
          </a:p>
          <a:p>
            <a:r>
              <a:rPr lang="es-MX" sz="2400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maestros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54" y="2056214"/>
            <a:ext cx="720000" cy="720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54" y="2980946"/>
            <a:ext cx="720000" cy="720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725509" y="3076285"/>
            <a:ext cx="741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  <a:latin typeface="DK Crayon Crumble" panose="03070001040701010105" pitchFamily="66" charset="0"/>
              </a:rPr>
              <a:t>35.3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1729624" y="2141286"/>
            <a:ext cx="872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  <a:latin typeface="DK Crayon Crumble" panose="03070001040701010105" pitchFamily="66" charset="0"/>
              </a:rPr>
              <a:t>64.7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2638087" y="1826647"/>
            <a:ext cx="0" cy="2047190"/>
          </a:xfrm>
          <a:prstGeom prst="line">
            <a:avLst/>
          </a:prstGeom>
          <a:ln w="28575">
            <a:solidFill>
              <a:schemeClr val="bg1">
                <a:alpha val="7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2681866" y="2111272"/>
            <a:ext cx="23400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¿Dónde trabajan?</a:t>
            </a:r>
          </a:p>
          <a:p>
            <a:pPr algn="ctr"/>
            <a:r>
              <a:rPr lang="es-MX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Instituciones:</a:t>
            </a:r>
          </a:p>
          <a:p>
            <a:endParaRPr lang="es-MX" dirty="0"/>
          </a:p>
        </p:txBody>
      </p:sp>
      <p:sp>
        <p:nvSpPr>
          <p:cNvPr id="23" name="CuadroTexto 22"/>
          <p:cNvSpPr txBox="1"/>
          <p:nvPr/>
        </p:nvSpPr>
        <p:spPr>
          <a:xfrm>
            <a:off x="2936872" y="3068673"/>
            <a:ext cx="872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  <a:latin typeface="DK Crayon Crumble" panose="03070001040701010105" pitchFamily="66" charset="0"/>
              </a:rPr>
              <a:t>18.8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4086449" y="3074152"/>
            <a:ext cx="872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  <a:latin typeface="DK Crayon Crumble" panose="03070001040701010105" pitchFamily="66" charset="0"/>
              </a:rPr>
              <a:t>81.2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2780255" y="2760763"/>
            <a:ext cx="1122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Privada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3888993" y="2745640"/>
            <a:ext cx="1122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Pública</a:t>
            </a:r>
          </a:p>
        </p:txBody>
      </p:sp>
      <p:cxnSp>
        <p:nvCxnSpPr>
          <p:cNvPr id="28" name="Conector recto 27"/>
          <p:cNvCxnSpPr/>
          <p:nvPr/>
        </p:nvCxnSpPr>
        <p:spPr>
          <a:xfrm>
            <a:off x="5176248" y="1826647"/>
            <a:ext cx="0" cy="2047190"/>
          </a:xfrm>
          <a:prstGeom prst="line">
            <a:avLst/>
          </a:prstGeom>
          <a:ln w="28575">
            <a:solidFill>
              <a:schemeClr val="bg1">
                <a:alpha val="7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5103427" y="2095119"/>
            <a:ext cx="2340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¿</a:t>
            </a:r>
            <a:r>
              <a:rPr lang="es-MX" sz="2000" b="1" spc="300" dirty="0" err="1">
                <a:solidFill>
                  <a:schemeClr val="bg1"/>
                </a:solidFill>
                <a:latin typeface="DK Crayon Crumble" panose="03070001040701010105" pitchFamily="66" charset="0"/>
              </a:rPr>
              <a:t>Cúanto</a:t>
            </a:r>
            <a:r>
              <a:rPr lang="es-MX" sz="2000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 ganan? </a:t>
            </a:r>
            <a:r>
              <a:rPr lang="es-MX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en promedio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227580" y="2836967"/>
            <a:ext cx="2010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76.20 pesos </a:t>
            </a:r>
            <a:r>
              <a:rPr lang="es-MX" sz="1400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por hora trabajada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72582" y="6460667"/>
            <a:ext cx="1404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Crédito: INEGI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9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7"/>
          <a:stretch/>
        </p:blipFill>
        <p:spPr>
          <a:xfrm>
            <a:off x="9973052" y="6506114"/>
            <a:ext cx="1190248" cy="216882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 rotWithShape="1">
          <a:blip r:embed="rId9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47"/>
          <a:stretch/>
        </p:blipFill>
        <p:spPr>
          <a:xfrm>
            <a:off x="9738284" y="6454506"/>
            <a:ext cx="337581" cy="350121"/>
          </a:xfrm>
          <a:prstGeom prst="rect">
            <a:avLst/>
          </a:prstGeom>
        </p:spPr>
      </p:pic>
      <p:sp>
        <p:nvSpPr>
          <p:cNvPr id="33" name="CuadroTexto 32"/>
          <p:cNvSpPr txBox="1"/>
          <p:nvPr/>
        </p:nvSpPr>
        <p:spPr>
          <a:xfrm>
            <a:off x="1658552" y="2474084"/>
            <a:ext cx="1122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Maestras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1661511" y="3408258"/>
            <a:ext cx="1122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spc="300" dirty="0">
                <a:solidFill>
                  <a:schemeClr val="bg1"/>
                </a:solidFill>
                <a:latin typeface="DK Crayon Crumble" panose="03070001040701010105" pitchFamily="66" charset="0"/>
              </a:rPr>
              <a:t>Maestros</a:t>
            </a:r>
          </a:p>
        </p:txBody>
      </p:sp>
      <p:pic>
        <p:nvPicPr>
          <p:cNvPr id="31" name="Picture 8" descr="Resultado de imagen para maestro animado 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481" y="1981200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7"/>
          <p:cNvSpPr txBox="1"/>
          <p:nvPr/>
        </p:nvSpPr>
        <p:spPr>
          <a:xfrm>
            <a:off x="172582" y="6093565"/>
            <a:ext cx="2304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s-MX" sz="10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Valores expresados en porcentaje</a:t>
            </a:r>
          </a:p>
        </p:txBody>
      </p:sp>
    </p:spTree>
    <p:extLst>
      <p:ext uri="{BB962C8B-B14F-4D97-AF65-F5344CB8AC3E}">
        <p14:creationId xmlns:p14="http://schemas.microsoft.com/office/powerpoint/2010/main" val="34642661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41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DK Crayon Crumble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manzo</dc:creator>
  <cp:lastModifiedBy>jorge manzo</cp:lastModifiedBy>
  <cp:revision>29</cp:revision>
  <dcterms:created xsi:type="dcterms:W3CDTF">2017-05-18T22:48:17Z</dcterms:created>
  <dcterms:modified xsi:type="dcterms:W3CDTF">2017-05-19T00:43:38Z</dcterms:modified>
</cp:coreProperties>
</file>